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C745F-456A-4E74-AE13-A942032AC6B2}" v="228" dt="2022-07-19T11:16:12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86878-3BE6-FDF8-B72C-AE46ED9E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97" y="2388194"/>
            <a:ext cx="2390775" cy="1914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D05340-C910-E446-7B63-4746C5E9A8B5}"/>
              </a:ext>
            </a:extLst>
          </p:cNvPr>
          <p:cNvSpPr txBox="1"/>
          <p:nvPr/>
        </p:nvSpPr>
        <p:spPr>
          <a:xfrm>
            <a:off x="4359400" y="4589573"/>
            <a:ext cx="313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18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26" name="Picture 2" descr="The Ultimate Guide to Scope Creep [Updated for 2022]">
            <a:extLst>
              <a:ext uri="{FF2B5EF4-FFF2-40B4-BE49-F238E27FC236}">
                <a16:creationId xmlns:a16="http://schemas.microsoft.com/office/drawing/2014/main" id="{DD32B004-FA3D-59B0-EEC6-3D6453F1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500" y="1415807"/>
            <a:ext cx="5640399" cy="40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87FE9-E3F5-287E-C028-0F1ADF1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b="1" i="1" dirty="0"/>
              <a:t>Background</a:t>
            </a:r>
            <a:r>
              <a:rPr lang="en-US" dirty="0"/>
              <a:t>: 21</a:t>
            </a:r>
            <a:r>
              <a:rPr lang="en-US" baseline="30000" dirty="0"/>
              <a:t>st</a:t>
            </a:r>
            <a:r>
              <a:rPr lang="en-US" dirty="0"/>
              <a:t> Century human nature is to google everything. As a result, self-prognosis is more common. The market has created itself and this tool will meet demand needs.</a:t>
            </a:r>
          </a:p>
          <a:p>
            <a:r>
              <a:rPr lang="en-US" b="1" i="1" dirty="0"/>
              <a:t>Objective</a:t>
            </a:r>
            <a:r>
              <a:rPr lang="en-US" dirty="0"/>
              <a:t>: machine learning to predict a patient’s ailment based on 132 symptoms i.e., variables.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Web cam">
            <a:extLst>
              <a:ext uri="{FF2B5EF4-FFF2-40B4-BE49-F238E27FC236}">
                <a16:creationId xmlns:a16="http://schemas.microsoft.com/office/drawing/2014/main" id="{A6E41A85-1A57-D6A1-4E15-461D9A655C02}"/>
              </a:ext>
            </a:extLst>
          </p:cNvPr>
          <p:cNvSpPr/>
          <p:nvPr/>
        </p:nvSpPr>
        <p:spPr>
          <a:xfrm>
            <a:off x="5068934" y="116964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61CFC-D6AA-BE78-C881-4AE79AAF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3888994" cy="2033652"/>
          </a:xfrm>
        </p:spPr>
        <p:txBody>
          <a:bodyPr>
            <a:normAutofit/>
          </a:bodyPr>
          <a:lstStyle/>
          <a:p>
            <a:r>
              <a:rPr lang="en-US" dirty="0"/>
              <a:t>Scoping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2C26-6267-4534-F620-DF3AC919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003712"/>
            <a:ext cx="10671048" cy="1467268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A0E-B74B-77A1-F3C6-33FB752A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53" y="3928374"/>
            <a:ext cx="7110248" cy="276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Identified sample dataset from Kaggle, listing 132 symptoms with 41 unique prognoses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dataset (42 records) &amp; Train dataset (4920 records) were used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Dataset illustrates symptoms in binary form i.e., 1 = yes and 0 = no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Prior medical knowledge is recommended to ensure appropriate interpretation of the symptoms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Future scoping may include more comprehensive details and descriptions for each symptoms e.g., using tooltips</a:t>
            </a:r>
          </a:p>
        </p:txBody>
      </p:sp>
      <p:sp>
        <p:nvSpPr>
          <p:cNvPr id="4" name="Rectangle 3" descr="Checkmark">
            <a:extLst>
              <a:ext uri="{FF2B5EF4-FFF2-40B4-BE49-F238E27FC236}">
                <a16:creationId xmlns:a16="http://schemas.microsoft.com/office/drawing/2014/main" id="{55B7B6E2-7477-19DB-EBD4-191043C2951E}"/>
              </a:ext>
            </a:extLst>
          </p:cNvPr>
          <p:cNvSpPr/>
          <p:nvPr/>
        </p:nvSpPr>
        <p:spPr>
          <a:xfrm>
            <a:off x="3422185" y="829830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73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15F53B-6422-5244-5F00-D5B13205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6" y="2369489"/>
            <a:ext cx="5979635" cy="34095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  <p:sp>
        <p:nvSpPr>
          <p:cNvPr id="11" name="Rectangle 10" descr="Partial Sun">
            <a:extLst>
              <a:ext uri="{FF2B5EF4-FFF2-40B4-BE49-F238E27FC236}">
                <a16:creationId xmlns:a16="http://schemas.microsoft.com/office/drawing/2014/main" id="{B8981544-C062-FB4F-D8AB-544FC394214A}"/>
              </a:ext>
            </a:extLst>
          </p:cNvPr>
          <p:cNvSpPr/>
          <p:nvPr/>
        </p:nvSpPr>
        <p:spPr>
          <a:xfrm>
            <a:off x="9627043" y="1166669"/>
            <a:ext cx="663662" cy="6636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713" y="2202302"/>
            <a:ext cx="4319158" cy="3579788"/>
          </a:xfrm>
        </p:spPr>
        <p:txBody>
          <a:bodyPr>
            <a:normAutofit/>
          </a:bodyPr>
          <a:lstStyle/>
          <a:p>
            <a:r>
              <a:rPr lang="en-US" dirty="0"/>
              <a:t>Doctor/patient completes an online questionnaire of 132 symptoms.</a:t>
            </a:r>
          </a:p>
          <a:p>
            <a:r>
              <a:rPr lang="en-US" dirty="0"/>
              <a:t>When submitted, the information is converted into a JSON format. 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D51E4-64E1-B525-B9D0-C9368A26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" y="2168064"/>
            <a:ext cx="1892713" cy="3925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06" y="2168064"/>
            <a:ext cx="2234739" cy="39427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7EBE96-7425-7013-AF8A-760005F3AF40}"/>
              </a:ext>
            </a:extLst>
          </p:cNvPr>
          <p:cNvSpPr/>
          <p:nvPr/>
        </p:nvSpPr>
        <p:spPr>
          <a:xfrm>
            <a:off x="3131389" y="3830128"/>
            <a:ext cx="1061049" cy="49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89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4" y="2282924"/>
            <a:ext cx="7513479" cy="1663793"/>
          </a:xfrm>
        </p:spPr>
        <p:txBody>
          <a:bodyPr>
            <a:normAutofit/>
          </a:bodyPr>
          <a:lstStyle/>
          <a:p>
            <a:r>
              <a:rPr lang="en-US" dirty="0"/>
              <a:t>The JSON data is fed into MongoDB</a:t>
            </a:r>
          </a:p>
          <a:p>
            <a:r>
              <a:rPr lang="en-US" dirty="0"/>
              <a:t>From MongoDB, the data is converted into a CSV file</a:t>
            </a:r>
          </a:p>
          <a:p>
            <a:r>
              <a:rPr lang="en-US" dirty="0"/>
              <a:t>The CSV file is then fed into the ML for prediction</a:t>
            </a:r>
          </a:p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9" y="3960825"/>
            <a:ext cx="1265262" cy="223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2B93B-96E0-0C6E-07D7-1E9F67389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278" y="4426176"/>
            <a:ext cx="1177955" cy="117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132AF-50E2-E4BE-37C2-1271CFDA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354" y="4749667"/>
            <a:ext cx="530974" cy="530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A64A2-6B44-CA2D-7E9F-40963D6E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003" y="4368191"/>
            <a:ext cx="1359110" cy="135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EA36B-E0F0-5FD2-2678-D534E040FD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4264" y="4595627"/>
            <a:ext cx="839047" cy="8390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A2B9F4-3A92-482F-A3AD-3C68B84B7C4D}"/>
              </a:ext>
            </a:extLst>
          </p:cNvPr>
          <p:cNvSpPr/>
          <p:nvPr/>
        </p:nvSpPr>
        <p:spPr>
          <a:xfrm>
            <a:off x="2242868" y="4827463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992EFB-AD0E-1151-888B-9FDBB60A9A4E}"/>
              </a:ext>
            </a:extLst>
          </p:cNvPr>
          <p:cNvSpPr/>
          <p:nvPr/>
        </p:nvSpPr>
        <p:spPr>
          <a:xfrm>
            <a:off x="4752156" y="4892470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610938-7C3B-BBA3-E376-27360B4E61DA}"/>
              </a:ext>
            </a:extLst>
          </p:cNvPr>
          <p:cNvSpPr/>
          <p:nvPr/>
        </p:nvSpPr>
        <p:spPr>
          <a:xfrm>
            <a:off x="6669121" y="4859877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5EBC3F-786B-B2C1-9CDF-8CF5A11A453C}"/>
              </a:ext>
            </a:extLst>
          </p:cNvPr>
          <p:cNvSpPr/>
          <p:nvPr/>
        </p:nvSpPr>
        <p:spPr>
          <a:xfrm>
            <a:off x="9283701" y="4859876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59460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239</TotalTime>
  <Words>290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AvenirNext LT Pro Medium</vt:lpstr>
      <vt:lpstr>Sitka Banner</vt:lpstr>
      <vt:lpstr>HeadlinesVTI</vt:lpstr>
      <vt:lpstr>Diagnosis ML</vt:lpstr>
      <vt:lpstr>Agenda</vt:lpstr>
      <vt:lpstr>Background</vt:lpstr>
      <vt:lpstr>Scoping</vt:lpstr>
      <vt:lpstr>Extract Transform Load</vt:lpstr>
      <vt:lpstr>Modelling</vt:lpstr>
      <vt:lpstr>Predictions</vt:lpstr>
      <vt:lpstr>Prediction</vt:lpstr>
      <vt:lpstr>Prediction</vt:lpstr>
      <vt:lpstr>Prediction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Brandon-James Lee</dc:creator>
  <cp:lastModifiedBy>Brandon-James Lee</cp:lastModifiedBy>
  <cp:revision>50</cp:revision>
  <dcterms:created xsi:type="dcterms:W3CDTF">2022-07-19T11:00:24Z</dcterms:created>
  <dcterms:modified xsi:type="dcterms:W3CDTF">2022-07-23T01:01:13Z</dcterms:modified>
</cp:coreProperties>
</file>